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27"/>
  </p:notesMasterIdLst>
  <p:sldIdLst>
    <p:sldId id="256" r:id="rId2"/>
    <p:sldId id="428" r:id="rId3"/>
    <p:sldId id="430" r:id="rId4"/>
    <p:sldId id="406" r:id="rId5"/>
    <p:sldId id="432" r:id="rId6"/>
    <p:sldId id="435" r:id="rId7"/>
    <p:sldId id="434" r:id="rId8"/>
    <p:sldId id="436" r:id="rId9"/>
    <p:sldId id="433" r:id="rId10"/>
    <p:sldId id="437" r:id="rId11"/>
    <p:sldId id="413" r:id="rId12"/>
    <p:sldId id="412" r:id="rId13"/>
    <p:sldId id="414" r:id="rId14"/>
    <p:sldId id="425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6" r:id="rId23"/>
    <p:sldId id="427" r:id="rId24"/>
    <p:sldId id="438" r:id="rId25"/>
    <p:sldId id="417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ヒラギノ角ゴ Pro W3" pitchFamily="-84" charset="-128"/>
        <a:cs typeface="ヒラギノ角ゴ Pro W3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B3"/>
    <a:srgbClr val="76381E"/>
    <a:srgbClr val="78046F"/>
    <a:srgbClr val="954723"/>
    <a:srgbClr val="3C8E40"/>
    <a:srgbClr val="5F1CD1"/>
    <a:srgbClr val="FF8F19"/>
    <a:srgbClr val="FDFF8D"/>
    <a:srgbClr val="FF5275"/>
    <a:srgbClr val="E09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88815" autoAdjust="0"/>
  </p:normalViewPr>
  <p:slideViewPr>
    <p:cSldViewPr snapToGrid="0" snapToObjects="1">
      <p:cViewPr varScale="1">
        <p:scale>
          <a:sx n="116" d="100"/>
          <a:sy n="116" d="100"/>
        </p:scale>
        <p:origin x="18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9B7CD-710D-6646-91D8-7F740E5408FC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2932-2E6B-2B4C-AD5A-13F406C4A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C2932-2E6B-2B4C-AD5A-13F406C4A2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6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C2932-2E6B-2B4C-AD5A-13F406C4A2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7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026B64-E387-9949-AE14-9B375863C112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C1496-F3B1-844D-9A42-904E58DB0E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033A5F-EE97-C741-909B-8415DC9714A0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86888-0279-6F4C-A200-CB10F80CC2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7E1FA8-0417-AC40-9750-AFAEBABA9C80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53A43-E4BD-9541-8F4E-026A1954C5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4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B16DED-23A1-4F4F-A024-26E590FF7511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35954-DF16-DB47-887E-DB1D67F17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38F2F-4214-B945-9CAF-7DC874A257A6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3EB2A-0BC4-664E-8920-104523DC10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7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3FE12-FC27-C04F-AD59-B1B923493EC5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F3D2C-130B-4443-AE1B-933554A917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5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BA1CBD-1EF6-D24D-B8D7-561C0742A438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09A5E-AC27-B847-97E5-F4E6052216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BAA56C-DB23-D049-855D-4D97DE6DCA91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C5764F-4BC2-B64D-AB7B-1D2812409E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8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36198A-FF62-DE4C-908A-DF797BAA9317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FEFFA-399D-604B-9396-809139A05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6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AE240-2820-F349-A853-CAFD3D1FBBF9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B826B-1C52-9746-92C3-1CC4B802A4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1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29BE76-F6D5-E142-8F22-0693376BDAD7}" type="datetime1">
              <a:rPr lang="en-US" smtClean="0"/>
              <a:pPr>
                <a:defRPr/>
              </a:pPr>
              <a:t>12/20/25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2011 Cher Holton ~ www.themetaphysicalwebsite.com / www.presentingwithpizzazz.com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DB3FE-BE73-3E4F-8C2D-92950C314D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1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2014 Cher Holton • www.HoltonConsulting.com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D44E92-F675-5741-9B29-9087EE7834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6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TpqrF95pcE?feature=oembed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O2ZfcYbfQc?feature=oembed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E9D2AC-5139-2C42-AFBB-2CCF6D725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8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628" y="721097"/>
            <a:ext cx="7772400" cy="1470025"/>
          </a:xfrm>
        </p:spPr>
        <p:txBody>
          <a:bodyPr/>
          <a:lstStyle/>
          <a:p>
            <a:r>
              <a:rPr lang="en-US" sz="8000" dirty="0">
                <a:solidFill>
                  <a:srgbClr val="0098B3"/>
                </a:solidFill>
                <a:latin typeface="Apple Chancery"/>
                <a:cs typeface="Apple Chancery"/>
              </a:rPr>
              <a:t>Welcome Home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82155" y="2178871"/>
            <a:ext cx="5961898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139700">
              <a:schemeClr val="accent5">
                <a:lumMod val="40000"/>
                <a:lumOff val="6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8C0F879-3A6E-5857-E3A5-F04F91682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702" y="5182824"/>
            <a:ext cx="4054208" cy="1675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EF9B26E-B30E-A4DB-0562-C7B9F687EFEC}"/>
              </a:ext>
            </a:extLst>
          </p:cNvPr>
          <p:cNvGrpSpPr/>
          <p:nvPr/>
        </p:nvGrpSpPr>
        <p:grpSpPr>
          <a:xfrm>
            <a:off x="-644487" y="2427320"/>
            <a:ext cx="10432974" cy="2562490"/>
            <a:chOff x="-1630497" y="2464697"/>
            <a:chExt cx="10432974" cy="25624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44DF12-0761-C588-8A58-96A2AD829BC2}"/>
                </a:ext>
              </a:extLst>
            </p:cNvPr>
            <p:cNvSpPr txBox="1"/>
            <p:nvPr/>
          </p:nvSpPr>
          <p:spPr>
            <a:xfrm>
              <a:off x="-1630497" y="2464697"/>
              <a:ext cx="9650776" cy="1651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Zapfino"/>
                  <a:cs typeface="Zapfino"/>
                </a:rPr>
                <a:t>The Global Center for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B7844F-3594-4E70-0776-C28DCDB420E6}"/>
                </a:ext>
              </a:extLst>
            </p:cNvPr>
            <p:cNvSpPr txBox="1"/>
            <p:nvPr/>
          </p:nvSpPr>
          <p:spPr>
            <a:xfrm>
              <a:off x="894755" y="3375581"/>
              <a:ext cx="7907722" cy="1651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Zapfino"/>
                  <a:cs typeface="Zapfino"/>
                </a:rPr>
                <a:t>Spiritual Awakening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7ACF0E-FB27-FA45-CB79-078729EA7C78}"/>
              </a:ext>
            </a:extLst>
          </p:cNvPr>
          <p:cNvSpPr txBox="1"/>
          <p:nvPr/>
        </p:nvSpPr>
        <p:spPr>
          <a:xfrm>
            <a:off x="4213257" y="4405035"/>
            <a:ext cx="433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540" dirty="0">
                <a:solidFill>
                  <a:schemeClr val="tx2">
                    <a:lumMod val="60000"/>
                    <a:lumOff val="40000"/>
                  </a:schemeClr>
                </a:solidFill>
                <a:latin typeface="Lucida Handwriting" panose="03010101010101010101" pitchFamily="66" charset="77"/>
              </a:rPr>
              <a:t>Community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E7C66-BD84-63D3-7602-60E2E3AC9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56" y="376072"/>
            <a:ext cx="1675176" cy="16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8BB110-2E99-3602-2D69-9FB8E4F2A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1709"/>
            <a:ext cx="9609666" cy="77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1601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EB295B-196E-A946-BB1B-BD17BDD3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C0466-7B93-F54E-A373-5359444D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0" y="664861"/>
            <a:ext cx="8331200" cy="5562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8C46FD-0D42-6446-9637-77850D878DC5}"/>
              </a:ext>
            </a:extLst>
          </p:cNvPr>
          <p:cNvGrpSpPr/>
          <p:nvPr/>
        </p:nvGrpSpPr>
        <p:grpSpPr>
          <a:xfrm rot="886834">
            <a:off x="4928702" y="750389"/>
            <a:ext cx="3912741" cy="1458952"/>
            <a:chOff x="438975" y="1301057"/>
            <a:chExt cx="8469559" cy="27564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ABE893-7044-3B40-B126-5CB8C59C6DD8}"/>
                </a:ext>
              </a:extLst>
            </p:cNvPr>
            <p:cNvSpPr/>
            <p:nvPr/>
          </p:nvSpPr>
          <p:spPr>
            <a:xfrm>
              <a:off x="438975" y="1301057"/>
              <a:ext cx="8469559" cy="275643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-Ext-You-transparent.png">
              <a:extLst>
                <a:ext uri="{FF2B5EF4-FFF2-40B4-BE49-F238E27FC236}">
                  <a16:creationId xmlns:a16="http://schemas.microsoft.com/office/drawing/2014/main" id="{D47B9E49-C52E-C74D-9CE1-5A6F3027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41" y="1459848"/>
              <a:ext cx="7608392" cy="238011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602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CD1832-CD67-F147-B108-6FC24ED6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E9DCE-8857-C249-9366-6B0A4EC9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5"/>
            <a:ext cx="9144000" cy="3778250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59249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182A0-8720-7349-93E5-3F74D8D48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C22479-6534-A347-89BA-939AFF01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141" y="0"/>
            <a:ext cx="4554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8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28EB2F-4731-FC44-BB64-E1325EAE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03154-7741-0846-8831-BB329193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85" y="198878"/>
            <a:ext cx="3173546" cy="394289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936666" y="1097594"/>
            <a:ext cx="4685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Authentegrity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828458" y="2915968"/>
            <a:ext cx="7003085" cy="304698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 claim my Authentegrity now. Today, I refuse to allow doubt or fear to have a space in my consciousness. I stand firmly in my Authentegrity, keeping my priorities in line with my spiritual beliefs and values. I have the confidence to stand in my Truth, and “be the True Me” in everything I do. I claim my Authentegrity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85780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D99580-9AFB-D945-A28F-D8597EC1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296549" y="1131716"/>
            <a:ext cx="5718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Intuitive Wisdom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2F033E-0869-174E-8592-FE9BCB2F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01" y="298757"/>
            <a:ext cx="3023548" cy="366685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828458" y="2915968"/>
            <a:ext cx="7003085" cy="3046988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 claim my Intuitive Wisdom now. Today, I make time to go into the Silence and call on my highest levels of perception and understanding. “I know that I know that I know”—and am tuned into the frequency of the Infinite. With this Intuitive Wisdom I can master the art of living in skin school. I claim my Intuitive Wisdom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354107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02DC69-2EB3-6345-9AA7-79E9D6F1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442481" y="1189766"/>
            <a:ext cx="4916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95472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Inner Strength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6399F-C606-2447-9D12-EB9ED3DC0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27" y="386893"/>
            <a:ext cx="2547523" cy="317025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828458" y="2915968"/>
            <a:ext cx="7003085" cy="2677656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 claim my Inner Strength now. Today, I will consistently honor my Inner Strength and I will not give up or give in! I stand strong in my Inner Strength to accomplish what is mine to do with patience, poise, and practicality. I am resilient. I am strong. I claim my Inner Strength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170309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04E5BD-D318-0543-99DE-74DF945B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134711" y="1189766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8F1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Optimistic Spirit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08A6E-9132-A84A-91F1-FE3C58F1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99" y="371133"/>
            <a:ext cx="2302393" cy="316553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506495" y="2284945"/>
            <a:ext cx="7487485" cy="440120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Optimistic Spirit now. Today, I honor my incurable optimism and positive outlook on life. I think positive thoughts, make optimistic choices, and take life-affirming actions. I know with confidence that I can Divinely Order every experience and use my innate Core Abilities and Spiritual Principles to work all things together for good! I claim my Optimistic Spirit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101407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887765-FBAC-5D47-9FD5-49AAC133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165118" y="265310"/>
            <a:ext cx="48013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Questioning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Unquestioned</a:t>
            </a:r>
          </a:p>
          <a:p>
            <a:pPr algn="ctr"/>
            <a:r>
              <a:rPr lang="en-US" sz="5400" b="1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Answers</a:t>
            </a:r>
            <a:endParaRPr lang="en-US" sz="5400" b="1" cap="none" spc="0" dirty="0"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69F23-B730-5940-B90B-48097E50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52" y="325264"/>
            <a:ext cx="2409414" cy="326277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374293" y="2850633"/>
            <a:ext cx="7487485" cy="3539430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ability to Question Unquestioned Answers now. Today, I remain curious and open to incredible opportunities to enter the realm of enlightened thought. I make it a habit of always questioning what is already known—always seeking the highest Truth. I claim Questioning Unquestioned Answers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410498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717FB-A028-8F4E-AE8C-9028C64C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3352058" y="1096406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8046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Self Reliance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5B7A1-1D2D-5F44-AAB9-E49C6303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8" y="451690"/>
            <a:ext cx="2269765" cy="313609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1244907" y="2537632"/>
            <a:ext cx="7705007" cy="440120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Self Reliance now. Today, I honor my Inner Lotus of Control by trusting in my talents, skills, education, intuition, experience, and instincts. I control my destiny by ensuring my Human Nature is aligned with my Extraordinary Nature. I have control over my response to all the events in my life—and I choose to use all things for good. I claim my Self Reliance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47505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AA34D-3FD1-FE48-83EA-AC771B0A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2" name="Online Media 1" descr="Merry Christmas With Love - GPN Choirs">
            <a:hlinkClick r:id="" action="ppaction://media"/>
            <a:extLst>
              <a:ext uri="{FF2B5EF4-FFF2-40B4-BE49-F238E27FC236}">
                <a16:creationId xmlns:a16="http://schemas.microsoft.com/office/drawing/2014/main" id="{CA99CA46-8493-A0D0-A39D-A6150D77AD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380" y="914400"/>
            <a:ext cx="8901239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3F08CF-70ED-752E-8AF2-7EF25DE924C9}"/>
              </a:ext>
            </a:extLst>
          </p:cNvPr>
          <p:cNvSpPr txBox="1"/>
          <p:nvPr/>
        </p:nvSpPr>
        <p:spPr>
          <a:xfrm>
            <a:off x="6133170" y="6334780"/>
            <a:ext cx="301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with permission, YouTube https://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youtu.be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/UTpqrF95pcE</a:t>
            </a:r>
          </a:p>
        </p:txBody>
      </p:sp>
    </p:spTree>
    <p:extLst>
      <p:ext uri="{BB962C8B-B14F-4D97-AF65-F5344CB8AC3E}">
        <p14:creationId xmlns:p14="http://schemas.microsoft.com/office/powerpoint/2010/main" val="73708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13F4FD-D551-684A-807A-28A5C6507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89EF51-2A3E-1B43-92B2-7FE05B3901D0}"/>
              </a:ext>
            </a:extLst>
          </p:cNvPr>
          <p:cNvSpPr/>
          <p:nvPr/>
        </p:nvSpPr>
        <p:spPr>
          <a:xfrm>
            <a:off x="2793868" y="666748"/>
            <a:ext cx="53014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3C8E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Giving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3C8E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Consciousness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F080F-A0BE-8D43-B089-4BFCCC1B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" y="350050"/>
            <a:ext cx="2316892" cy="295340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2A910-15FF-0347-A06E-B5C80F5C74DC}"/>
              </a:ext>
            </a:extLst>
          </p:cNvPr>
          <p:cNvSpPr txBox="1"/>
          <p:nvPr/>
        </p:nvSpPr>
        <p:spPr>
          <a:xfrm>
            <a:off x="793216" y="2474655"/>
            <a:ext cx="8233818" cy="4401205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 claim my Giving Consciousness now. Today, I honor my Giving Consciousness by rejoicing in every opportunity for giving, with no attachment to an outcome and no expectation of return. I offer all my gifts generously to support people </a:t>
            </a:r>
            <a:r>
              <a:rPr lang="en-US" sz="2800"/>
              <a:t>and organizations, </a:t>
            </a:r>
            <a:r>
              <a:rPr lang="en-US" sz="2800" dirty="0"/>
              <a:t>to cultivate good will, to help make other people happier, and to bring the joy of generosity to the world. I claim my Giving Consciousness to express my Extraordinary Nature now! </a:t>
            </a:r>
          </a:p>
        </p:txBody>
      </p:sp>
    </p:spTree>
    <p:extLst>
      <p:ext uri="{BB962C8B-B14F-4D97-AF65-F5344CB8AC3E}">
        <p14:creationId xmlns:p14="http://schemas.microsoft.com/office/powerpoint/2010/main" val="160660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013948-F0D0-574B-AB52-E43A45E9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00FD8-F8FD-E44F-8683-85F44218A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023" y="-1434894"/>
            <a:ext cx="455462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E9DCE-8857-C249-9366-6B0A4EC9D8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208"/>
          <a:stretch/>
        </p:blipFill>
        <p:spPr>
          <a:xfrm>
            <a:off x="0" y="4187989"/>
            <a:ext cx="9144000" cy="2221294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407395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80036-E728-8640-82BC-1540A29E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D3128-BF9D-1E1E-C55C-FF3646E35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597"/>
            <a:ext cx="9099149" cy="73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0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FB2F7-7A88-E24E-9464-3603CCC3D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D58430-E5F6-A034-DC72-20EFE4FE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1" y="0"/>
            <a:ext cx="8129997" cy="68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5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FB2F7-7A88-E24E-9464-3603CCC3D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4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72231C-2B63-6640-8E47-E98D103B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7359" y="1034653"/>
            <a:ext cx="33393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Authentegrity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ivetalk"/>
              <a:cs typeface="Jivetal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03932" y="973098"/>
            <a:ext cx="38524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Intuitive Wisdom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0158" y="2285504"/>
            <a:ext cx="29476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Inner Strength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0737" y="3184554"/>
            <a:ext cx="29991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20E1F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Questioning </a:t>
            </a:r>
          </a:p>
          <a:p>
            <a:pPr algn="ctr"/>
            <a:r>
              <a:rPr lang="en-US" sz="3600" b="1" cap="none" spc="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20E1F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Unquestioned </a:t>
            </a:r>
          </a:p>
          <a:p>
            <a:pPr algn="ctr"/>
            <a:r>
              <a:rPr lang="en-US" sz="3600" b="1" cap="none" spc="0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20E1F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Answers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9763" y="2285503"/>
            <a:ext cx="32762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noFill/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Optimistic Spirit</a:t>
            </a:r>
          </a:p>
        </p:txBody>
      </p:sp>
      <p:sp>
        <p:nvSpPr>
          <p:cNvPr id="8" name="Rectangle 7"/>
          <p:cNvSpPr/>
          <p:nvPr/>
        </p:nvSpPr>
        <p:spPr>
          <a:xfrm>
            <a:off x="5454508" y="3749951"/>
            <a:ext cx="26144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35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5F1CD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Self Reliance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7047" y="5100811"/>
            <a:ext cx="4788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>
                  <a:solidFill>
                    <a:srgbClr val="FFFF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ivetalk"/>
                <a:cs typeface="Jivetalk"/>
              </a:rPr>
              <a:t>Giving Consciousness</a:t>
            </a:r>
          </a:p>
        </p:txBody>
      </p:sp>
      <p:pic>
        <p:nvPicPr>
          <p:cNvPr id="2" name="Picture 1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3" y="737977"/>
            <a:ext cx="815363" cy="1000472"/>
          </a:xfrm>
          <a:prstGeom prst="rect">
            <a:avLst/>
          </a:prstGeom>
        </p:spPr>
      </p:pic>
      <p:pic>
        <p:nvPicPr>
          <p:cNvPr id="16" name="Picture 15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0" y="737977"/>
            <a:ext cx="815363" cy="1000472"/>
          </a:xfrm>
          <a:prstGeom prst="rect">
            <a:avLst/>
          </a:prstGeom>
        </p:spPr>
      </p:pic>
      <p:pic>
        <p:nvPicPr>
          <p:cNvPr id="15" name="Picture 14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3" y="2128705"/>
            <a:ext cx="815363" cy="1000472"/>
          </a:xfrm>
          <a:prstGeom prst="rect">
            <a:avLst/>
          </a:prstGeom>
        </p:spPr>
      </p:pic>
      <p:pic>
        <p:nvPicPr>
          <p:cNvPr id="17" name="Picture 16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0" y="2029043"/>
            <a:ext cx="815363" cy="1000472"/>
          </a:xfrm>
          <a:prstGeom prst="rect">
            <a:avLst/>
          </a:prstGeom>
        </p:spPr>
      </p:pic>
      <p:pic>
        <p:nvPicPr>
          <p:cNvPr id="18" name="Picture 17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9" y="3329034"/>
            <a:ext cx="815363" cy="1000472"/>
          </a:xfrm>
          <a:prstGeom prst="rect">
            <a:avLst/>
          </a:prstGeom>
        </p:spPr>
      </p:pic>
      <p:pic>
        <p:nvPicPr>
          <p:cNvPr id="20" name="Picture 19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0" y="3481434"/>
            <a:ext cx="815363" cy="100047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9620" y="1742715"/>
            <a:ext cx="8469559" cy="2756430"/>
            <a:chOff x="438975" y="1301057"/>
            <a:chExt cx="8469559" cy="2756430"/>
          </a:xfrm>
        </p:grpSpPr>
        <p:sp>
          <p:nvSpPr>
            <p:cNvPr id="12" name="Rectangle 11"/>
            <p:cNvSpPr/>
            <p:nvPr/>
          </p:nvSpPr>
          <p:spPr>
            <a:xfrm>
              <a:off x="438975" y="1301057"/>
              <a:ext cx="8469559" cy="275643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-Ext-You-transparent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41" y="1459848"/>
              <a:ext cx="7608392" cy="2380112"/>
            </a:xfrm>
            <a:prstGeom prst="rect">
              <a:avLst/>
            </a:prstGeom>
            <a:noFill/>
          </p:spPr>
        </p:pic>
      </p:grpSp>
      <p:pic>
        <p:nvPicPr>
          <p:cNvPr id="19" name="Picture 18" descr="check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28" y="4851409"/>
            <a:ext cx="815363" cy="10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9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FAA34D-3FD1-FE48-83EA-AC771B0A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3F08CF-70ED-752E-8AF2-7EF25DE924C9}"/>
              </a:ext>
            </a:extLst>
          </p:cNvPr>
          <p:cNvSpPr txBox="1"/>
          <p:nvPr/>
        </p:nvSpPr>
        <p:spPr>
          <a:xfrm>
            <a:off x="4340646" y="6396335"/>
            <a:ext cx="480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with permission,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YouTube https://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youtu.be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/-O2ZfcYbfQc?si=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IdJlxkNpNLXonqlp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Online Media 3" descr="Don't Save It All For Christmas Day">
            <a:hlinkClick r:id="" action="ppaction://media"/>
            <a:extLst>
              <a:ext uri="{FF2B5EF4-FFF2-40B4-BE49-F238E27FC236}">
                <a16:creationId xmlns:a16="http://schemas.microsoft.com/office/drawing/2014/main" id="{24793DA2-5FAB-EF81-8EE3-398D97CE14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8294" y="1123720"/>
            <a:ext cx="6521986" cy="4891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0418BF-0831-55D8-038D-40BFA1AF6C10}"/>
              </a:ext>
            </a:extLst>
          </p:cNvPr>
          <p:cNvSpPr/>
          <p:nvPr/>
        </p:nvSpPr>
        <p:spPr>
          <a:xfrm>
            <a:off x="381077" y="200390"/>
            <a:ext cx="87564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urlz MT" pitchFamily="82" charset="77"/>
              </a:rPr>
              <a:t>Don’t Save It All for Christmas Day</a:t>
            </a:r>
          </a:p>
        </p:txBody>
      </p:sp>
    </p:spTree>
    <p:extLst>
      <p:ext uri="{BB962C8B-B14F-4D97-AF65-F5344CB8AC3E}">
        <p14:creationId xmlns:p14="http://schemas.microsoft.com/office/powerpoint/2010/main" val="40784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D4647-AB57-554A-AB95-EED8EB4CF73A}"/>
              </a:ext>
            </a:extLst>
          </p:cNvPr>
          <p:cNvSpPr txBox="1"/>
          <p:nvPr/>
        </p:nvSpPr>
        <p:spPr>
          <a:xfrm>
            <a:off x="87457" y="1685061"/>
            <a:ext cx="4913524" cy="3487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ino"/>
                <a:cs typeface="Zapfino"/>
              </a:rPr>
              <a:t>The Gift of 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ino"/>
                <a:cs typeface="Zapfino"/>
              </a:rPr>
              <a:t>Spirituality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94BFC-87C4-714F-B18F-93BB7D05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4572">
            <a:off x="5122253" y="1414400"/>
            <a:ext cx="3463185" cy="346318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15073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98F04-0022-FD5E-78C8-7CC058EE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73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5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FD8E8-1372-BE4C-D9A6-47A36C72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959"/>
            <a:ext cx="9144000" cy="75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28AC1-7A6D-888C-D670-C2117BF2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2964"/>
            <a:ext cx="9452472" cy="76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3D71DE-5855-70F4-0854-D259634F2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43ED8-7CD3-EC4F-8AA2-5852A21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958"/>
            <a:ext cx="9144000" cy="7581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8D288-16C2-5EC9-ED80-ADFE3638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7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15340</TotalTime>
  <Words>595</Words>
  <Application>Microsoft Macintosh PowerPoint</Application>
  <PresentationFormat>On-screen Show (4:3)</PresentationFormat>
  <Paragraphs>38</Paragraphs>
  <Slides>25</Slides>
  <Notes>2</Notes>
  <HiddenSlides>1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Apple Chancery</vt:lpstr>
      <vt:lpstr>Arial</vt:lpstr>
      <vt:lpstr>Calibri</vt:lpstr>
      <vt:lpstr>Curlz MT</vt:lpstr>
      <vt:lpstr>Jivetalk</vt:lpstr>
      <vt:lpstr>Lucida Handwriting</vt:lpstr>
      <vt:lpstr>Zapfino</vt:lpstr>
      <vt:lpstr>Default Theme</vt:lpstr>
      <vt:lpstr>Welcome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Holton Consulting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Home</dc:title>
  <dc:creator>Cher Holton</dc:creator>
  <cp:lastModifiedBy>Cher Holton</cp:lastModifiedBy>
  <cp:revision>331</cp:revision>
  <cp:lastPrinted>2025-01-04T20:08:45Z</cp:lastPrinted>
  <dcterms:created xsi:type="dcterms:W3CDTF">2017-03-27T13:28:20Z</dcterms:created>
  <dcterms:modified xsi:type="dcterms:W3CDTF">2025-12-20T15:24:28Z</dcterms:modified>
</cp:coreProperties>
</file>